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85686"/>
  </p:normalViewPr>
  <p:slideViewPr>
    <p:cSldViewPr snapToGrid="0" snapToObjects="1">
      <p:cViewPr varScale="1">
        <p:scale>
          <a:sx n="111" d="100"/>
          <a:sy n="111" d="100"/>
        </p:scale>
        <p:origin x="1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b="1" dirty="0"/>
              <a:t>10/26</a:t>
            </a:r>
          </a:p>
          <a:p>
            <a:r>
              <a:rPr lang="ja-JP" altLang="en-US" b="1"/>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実験来月一斉にやる</a:t>
            </a:r>
            <a:endParaRPr kumimoji="1" lang="en-US" altLang="ja-JP" dirty="0"/>
          </a:p>
          <a:p>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m:t>
                      </m:r>
                      <m:r>
                        <a:rPr lang="ja-JP" altLang="en-US" i="1">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m:t>
                      </m:r>
                      <m:r>
                        <a:rPr lang="ja-JP" altLang="en-US" i="1" smtClean="0">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34608</TotalTime>
  <Words>5931</Words>
  <Application>Microsoft Macintosh PowerPoint</Application>
  <PresentationFormat>ワイド画面</PresentationFormat>
  <Paragraphs>805</Paragraphs>
  <Slides>105</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105</vt:i4>
      </vt:variant>
    </vt:vector>
  </HeadingPairs>
  <TitlesOfParts>
    <vt:vector size="113"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やること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39</cp:revision>
  <dcterms:created xsi:type="dcterms:W3CDTF">2021-04-30T09:01:52Z</dcterms:created>
  <dcterms:modified xsi:type="dcterms:W3CDTF">2021-10-26T04:23:46Z</dcterms:modified>
</cp:coreProperties>
</file>